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7" r:id="rId3"/>
  </p:sldIdLst>
  <p:sldSz cx="23399750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66" autoAdjust="0"/>
  </p:normalViewPr>
  <p:slideViewPr>
    <p:cSldViewPr snapToGrid="0">
      <p:cViewPr varScale="1">
        <p:scale>
          <a:sx n="54" d="100"/>
          <a:sy n="54" d="100"/>
        </p:scale>
        <p:origin x="16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1A32B-8F4B-4DE0-A7D2-7128BEA1B44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61B1F2B-7E30-4FCD-BB42-3ACBCCACE5E3}">
      <dgm:prSet phldrT="[文本]" custT="1"/>
      <dgm:spPr>
        <a:solidFill>
          <a:schemeClr val="accent5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CN" sz="36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16EB582-B23B-430F-A54A-CC9D6A5149E6}" type="par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40AF875A-DAF6-48A2-8555-3589A7F92DEE}" type="sibTrans" cxnId="{2FB07C67-7ED0-4D50-868A-65F9E258E8F8}">
      <dgm:prSet/>
      <dgm:spPr/>
      <dgm:t>
        <a:bodyPr/>
        <a:lstStyle/>
        <a:p>
          <a:endParaRPr lang="zh-CN" altLang="en-US"/>
        </a:p>
      </dgm:t>
    </dgm:pt>
    <dgm:pt modelId="{338874B5-473B-4F70-86A4-AEFAEDBE1EA1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587333C3-824D-4FF3-B783-72E6891BA2E1}" type="par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46340BB2-467D-4124-8C4E-5A73EDA58521}" type="sibTrans" cxnId="{1C97343C-E50E-4712-A261-51693B533F5F}">
      <dgm:prSet/>
      <dgm:spPr/>
      <dgm:t>
        <a:bodyPr/>
        <a:lstStyle/>
        <a:p>
          <a:endParaRPr lang="zh-CN" altLang="en-US"/>
        </a:p>
      </dgm:t>
    </dgm:pt>
    <dgm:pt modelId="{BB280F7C-FC7D-4D12-85E6-F0EC5B1700B0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9EDE4EC6-3299-4547-B1E9-E1F3972D7CDE}" type="par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E4F530CA-ED4C-4FDB-97F4-D454EF60B9BA}" type="sibTrans" cxnId="{4BD30143-FBDD-4EC6-8077-980746785341}">
      <dgm:prSet/>
      <dgm:spPr/>
      <dgm:t>
        <a:bodyPr/>
        <a:lstStyle/>
        <a:p>
          <a:endParaRPr lang="zh-CN" altLang="en-US"/>
        </a:p>
      </dgm:t>
    </dgm:pt>
    <dgm:pt modelId="{481294CD-17F1-4D89-BD51-17B3FEDA772D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0D3031E-B3D0-4645-ACAE-03560016C32C}" type="par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E866A7DC-C9B7-43FD-907A-DFE2B8409F59}" type="sibTrans" cxnId="{FB6F8B8D-2A53-4226-97B5-38A2416E477C}">
      <dgm:prSet/>
      <dgm:spPr/>
      <dgm:t>
        <a:bodyPr/>
        <a:lstStyle/>
        <a:p>
          <a:endParaRPr lang="zh-CN" altLang="en-US"/>
        </a:p>
      </dgm:t>
    </dgm:pt>
    <dgm:pt modelId="{415BE1E0-3518-4F7D-8CA2-E14D5CD65749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6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7EDA661C-DBEC-4E74-8A66-44CA7396B070}" type="par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76380172-F424-4552-9F1D-8E9B35B5480F}" type="sibTrans" cxnId="{320212D3-0CCF-461F-9C50-F159AA40980E}">
      <dgm:prSet/>
      <dgm:spPr/>
      <dgm:t>
        <a:bodyPr/>
        <a:lstStyle/>
        <a:p>
          <a:endParaRPr lang="zh-CN" altLang="en-US"/>
        </a:p>
      </dgm:t>
    </dgm:pt>
    <dgm:pt modelId="{BAF949E6-FDDA-4DF3-A30A-19BC6F0884A7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4C24ED8D-0252-4270-8BB2-C09CE88969D8}" type="par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B5FDDA12-55BC-440B-A110-9DE5914FD364}" type="sibTrans" cxnId="{D192D95A-C385-4920-9332-731467874105}">
      <dgm:prSet/>
      <dgm:spPr/>
      <dgm:t>
        <a:bodyPr/>
        <a:lstStyle/>
        <a:p>
          <a:endParaRPr lang="zh-CN" altLang="en-US"/>
        </a:p>
      </dgm:t>
    </dgm:pt>
    <dgm:pt modelId="{C5C09867-5B59-464B-B339-36DA515AA4B6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altLang="zh-CN" sz="18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gm:t>
    </dgm:pt>
    <dgm:pt modelId="{37BF6513-4008-4D68-B607-46CF5E85FCFE}" type="par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94130FB6-378E-4B23-A25D-88A717F7E536}" type="sibTrans" cxnId="{33050EFF-5860-41B1-9706-1ED69E16903C}">
      <dgm:prSet/>
      <dgm:spPr/>
      <dgm:t>
        <a:bodyPr/>
        <a:lstStyle/>
        <a:p>
          <a:endParaRPr lang="zh-CN" altLang="en-US"/>
        </a:p>
      </dgm:t>
    </dgm:pt>
    <dgm:pt modelId="{1158CCDC-0EC4-41B0-BFB7-7026CA0DDBD1}" type="pres">
      <dgm:prSet presAssocID="{2171A32B-8F4B-4DE0-A7D2-7128BEA1B44E}" presName="composite" presStyleCnt="0">
        <dgm:presLayoutVars>
          <dgm:chMax val="1"/>
          <dgm:dir/>
          <dgm:resizeHandles val="exact"/>
        </dgm:presLayoutVars>
      </dgm:prSet>
      <dgm:spPr/>
    </dgm:pt>
    <dgm:pt modelId="{DA55060E-A4E1-4E9C-B90E-05DDEF6396FF}" type="pres">
      <dgm:prSet presAssocID="{2171A32B-8F4B-4DE0-A7D2-7128BEA1B44E}" presName="radial" presStyleCnt="0">
        <dgm:presLayoutVars>
          <dgm:animLvl val="ctr"/>
        </dgm:presLayoutVars>
      </dgm:prSet>
      <dgm:spPr/>
    </dgm:pt>
    <dgm:pt modelId="{E979434E-B9E2-4F8A-9449-4362F089F847}" type="pres">
      <dgm:prSet presAssocID="{D61B1F2B-7E30-4FCD-BB42-3ACBCCACE5E3}" presName="centerShape" presStyleLbl="vennNode1" presStyleIdx="0" presStyleCnt="7" custScaleX="124403" custScaleY="124403"/>
      <dgm:spPr/>
    </dgm:pt>
    <dgm:pt modelId="{94BB7166-4E2D-4293-B1CD-E983424AB894}" type="pres">
      <dgm:prSet presAssocID="{338874B5-473B-4F70-86A4-AEFAEDBE1EA1}" presName="node" presStyleLbl="vennNode1" presStyleIdx="1" presStyleCnt="7">
        <dgm:presLayoutVars>
          <dgm:bulletEnabled val="1"/>
        </dgm:presLayoutVars>
      </dgm:prSet>
      <dgm:spPr/>
    </dgm:pt>
    <dgm:pt modelId="{BF2D8B24-88F4-48F7-B76C-6C61E00BD35B}" type="pres">
      <dgm:prSet presAssocID="{481294CD-17F1-4D89-BD51-17B3FEDA772D}" presName="node" presStyleLbl="vennNode1" presStyleIdx="2" presStyleCnt="7">
        <dgm:presLayoutVars>
          <dgm:bulletEnabled val="1"/>
        </dgm:presLayoutVars>
      </dgm:prSet>
      <dgm:spPr/>
    </dgm:pt>
    <dgm:pt modelId="{AFD3871B-3605-4FD2-AC3B-63997D0C348B}" type="pres">
      <dgm:prSet presAssocID="{BAF949E6-FDDA-4DF3-A30A-19BC6F0884A7}" presName="node" presStyleLbl="vennNode1" presStyleIdx="3" presStyleCnt="7">
        <dgm:presLayoutVars>
          <dgm:bulletEnabled val="1"/>
        </dgm:presLayoutVars>
      </dgm:prSet>
      <dgm:spPr/>
    </dgm:pt>
    <dgm:pt modelId="{5865BC9C-71FF-4ED7-A00E-92E9B7B6BCDF}" type="pres">
      <dgm:prSet presAssocID="{415BE1E0-3518-4F7D-8CA2-E14D5CD65749}" presName="node" presStyleLbl="vennNode1" presStyleIdx="4" presStyleCnt="7">
        <dgm:presLayoutVars>
          <dgm:bulletEnabled val="1"/>
        </dgm:presLayoutVars>
      </dgm:prSet>
      <dgm:spPr/>
    </dgm:pt>
    <dgm:pt modelId="{8CC9A992-1DF7-4CA5-844B-07936EDAF372}" type="pres">
      <dgm:prSet presAssocID="{C5C09867-5B59-464B-B339-36DA515AA4B6}" presName="node" presStyleLbl="vennNode1" presStyleIdx="5" presStyleCnt="7">
        <dgm:presLayoutVars>
          <dgm:bulletEnabled val="1"/>
        </dgm:presLayoutVars>
      </dgm:prSet>
      <dgm:spPr/>
    </dgm:pt>
    <dgm:pt modelId="{C3F80864-15AD-488F-9D00-CBD81C084E85}" type="pres">
      <dgm:prSet presAssocID="{BB280F7C-FC7D-4D12-85E6-F0EC5B1700B0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5E105219-085A-40E8-9083-5E456E319FA9}" type="presOf" srcId="{2171A32B-8F4B-4DE0-A7D2-7128BEA1B44E}" destId="{1158CCDC-0EC4-41B0-BFB7-7026CA0DDBD1}" srcOrd="0" destOrd="0" presId="urn:microsoft.com/office/officeart/2005/8/layout/radial3"/>
    <dgm:cxn modelId="{B4FF8928-E131-49EA-8C27-F98B20B54277}" type="presOf" srcId="{D61B1F2B-7E30-4FCD-BB42-3ACBCCACE5E3}" destId="{E979434E-B9E2-4F8A-9449-4362F089F847}" srcOrd="0" destOrd="0" presId="urn:microsoft.com/office/officeart/2005/8/layout/radial3"/>
    <dgm:cxn modelId="{1C97343C-E50E-4712-A261-51693B533F5F}" srcId="{D61B1F2B-7E30-4FCD-BB42-3ACBCCACE5E3}" destId="{338874B5-473B-4F70-86A4-AEFAEDBE1EA1}" srcOrd="0" destOrd="0" parTransId="{587333C3-824D-4FF3-B783-72E6891BA2E1}" sibTransId="{46340BB2-467D-4124-8C4E-5A73EDA58521}"/>
    <dgm:cxn modelId="{4BD30143-FBDD-4EC6-8077-980746785341}" srcId="{D61B1F2B-7E30-4FCD-BB42-3ACBCCACE5E3}" destId="{BB280F7C-FC7D-4D12-85E6-F0EC5B1700B0}" srcOrd="5" destOrd="0" parTransId="{9EDE4EC6-3299-4547-B1E9-E1F3972D7CDE}" sibTransId="{E4F530CA-ED4C-4FDB-97F4-D454EF60B9BA}"/>
    <dgm:cxn modelId="{9E307B44-BD40-405F-8FEB-A3A8066ABE00}" type="presOf" srcId="{481294CD-17F1-4D89-BD51-17B3FEDA772D}" destId="{BF2D8B24-88F4-48F7-B76C-6C61E00BD35B}" srcOrd="0" destOrd="0" presId="urn:microsoft.com/office/officeart/2005/8/layout/radial3"/>
    <dgm:cxn modelId="{2FB07C67-7ED0-4D50-868A-65F9E258E8F8}" srcId="{2171A32B-8F4B-4DE0-A7D2-7128BEA1B44E}" destId="{D61B1F2B-7E30-4FCD-BB42-3ACBCCACE5E3}" srcOrd="0" destOrd="0" parTransId="{416EB582-B23B-430F-A54A-CC9D6A5149E6}" sibTransId="{40AF875A-DAF6-48A2-8555-3589A7F92DEE}"/>
    <dgm:cxn modelId="{7F94B251-07E2-42F3-A05D-563F0F16401B}" type="presOf" srcId="{BB280F7C-FC7D-4D12-85E6-F0EC5B1700B0}" destId="{C3F80864-15AD-488F-9D00-CBD81C084E85}" srcOrd="0" destOrd="0" presId="urn:microsoft.com/office/officeart/2005/8/layout/radial3"/>
    <dgm:cxn modelId="{D192D95A-C385-4920-9332-731467874105}" srcId="{D61B1F2B-7E30-4FCD-BB42-3ACBCCACE5E3}" destId="{BAF949E6-FDDA-4DF3-A30A-19BC6F0884A7}" srcOrd="2" destOrd="0" parTransId="{4C24ED8D-0252-4270-8BB2-C09CE88969D8}" sibTransId="{B5FDDA12-55BC-440B-A110-9DE5914FD364}"/>
    <dgm:cxn modelId="{FB6F8B8D-2A53-4226-97B5-38A2416E477C}" srcId="{D61B1F2B-7E30-4FCD-BB42-3ACBCCACE5E3}" destId="{481294CD-17F1-4D89-BD51-17B3FEDA772D}" srcOrd="1" destOrd="0" parTransId="{40D3031E-B3D0-4645-ACAE-03560016C32C}" sibTransId="{E866A7DC-C9B7-43FD-907A-DFE2B8409F59}"/>
    <dgm:cxn modelId="{2D3A6193-7EF0-4BCA-B013-690F9ECE81F9}" type="presOf" srcId="{338874B5-473B-4F70-86A4-AEFAEDBE1EA1}" destId="{94BB7166-4E2D-4293-B1CD-E983424AB894}" srcOrd="0" destOrd="0" presId="urn:microsoft.com/office/officeart/2005/8/layout/radial3"/>
    <dgm:cxn modelId="{0F3D3AC7-F2F1-4CEF-81C7-BE85445C4CFD}" type="presOf" srcId="{BAF949E6-FDDA-4DF3-A30A-19BC6F0884A7}" destId="{AFD3871B-3605-4FD2-AC3B-63997D0C348B}" srcOrd="0" destOrd="0" presId="urn:microsoft.com/office/officeart/2005/8/layout/radial3"/>
    <dgm:cxn modelId="{A97508CE-9BAE-43A2-8C0B-823630DE9266}" type="presOf" srcId="{C5C09867-5B59-464B-B339-36DA515AA4B6}" destId="{8CC9A992-1DF7-4CA5-844B-07936EDAF372}" srcOrd="0" destOrd="0" presId="urn:microsoft.com/office/officeart/2005/8/layout/radial3"/>
    <dgm:cxn modelId="{320212D3-0CCF-461F-9C50-F159AA40980E}" srcId="{D61B1F2B-7E30-4FCD-BB42-3ACBCCACE5E3}" destId="{415BE1E0-3518-4F7D-8CA2-E14D5CD65749}" srcOrd="3" destOrd="0" parTransId="{7EDA661C-DBEC-4E74-8A66-44CA7396B070}" sibTransId="{76380172-F424-4552-9F1D-8E9B35B5480F}"/>
    <dgm:cxn modelId="{3543C0FB-9167-4194-BD69-5A066CB6B565}" type="presOf" srcId="{415BE1E0-3518-4F7D-8CA2-E14D5CD65749}" destId="{5865BC9C-71FF-4ED7-A00E-92E9B7B6BCDF}" srcOrd="0" destOrd="0" presId="urn:microsoft.com/office/officeart/2005/8/layout/radial3"/>
    <dgm:cxn modelId="{33050EFF-5860-41B1-9706-1ED69E16903C}" srcId="{D61B1F2B-7E30-4FCD-BB42-3ACBCCACE5E3}" destId="{C5C09867-5B59-464B-B339-36DA515AA4B6}" srcOrd="4" destOrd="0" parTransId="{37BF6513-4008-4D68-B607-46CF5E85FCFE}" sibTransId="{94130FB6-378E-4B23-A25D-88A717F7E536}"/>
    <dgm:cxn modelId="{ACD69328-F937-4BCE-9D65-A655D154BED6}" type="presParOf" srcId="{1158CCDC-0EC4-41B0-BFB7-7026CA0DDBD1}" destId="{DA55060E-A4E1-4E9C-B90E-05DDEF6396FF}" srcOrd="0" destOrd="0" presId="urn:microsoft.com/office/officeart/2005/8/layout/radial3"/>
    <dgm:cxn modelId="{9C92372F-1239-4170-9AB9-FB711990883E}" type="presParOf" srcId="{DA55060E-A4E1-4E9C-B90E-05DDEF6396FF}" destId="{E979434E-B9E2-4F8A-9449-4362F089F847}" srcOrd="0" destOrd="0" presId="urn:microsoft.com/office/officeart/2005/8/layout/radial3"/>
    <dgm:cxn modelId="{C6DEDBFC-BD33-41D5-985B-82F8D8DFF8D8}" type="presParOf" srcId="{DA55060E-A4E1-4E9C-B90E-05DDEF6396FF}" destId="{94BB7166-4E2D-4293-B1CD-E983424AB894}" srcOrd="1" destOrd="0" presId="urn:microsoft.com/office/officeart/2005/8/layout/radial3"/>
    <dgm:cxn modelId="{4616E558-8E2F-4463-A4C6-71CB6AE3F7D2}" type="presParOf" srcId="{DA55060E-A4E1-4E9C-B90E-05DDEF6396FF}" destId="{BF2D8B24-88F4-48F7-B76C-6C61E00BD35B}" srcOrd="2" destOrd="0" presId="urn:microsoft.com/office/officeart/2005/8/layout/radial3"/>
    <dgm:cxn modelId="{B1035C48-99D8-4510-9053-614256CE7998}" type="presParOf" srcId="{DA55060E-A4E1-4E9C-B90E-05DDEF6396FF}" destId="{AFD3871B-3605-4FD2-AC3B-63997D0C348B}" srcOrd="3" destOrd="0" presId="urn:microsoft.com/office/officeart/2005/8/layout/radial3"/>
    <dgm:cxn modelId="{1D6678C5-BBEE-434B-948F-B4AC327F7562}" type="presParOf" srcId="{DA55060E-A4E1-4E9C-B90E-05DDEF6396FF}" destId="{5865BC9C-71FF-4ED7-A00E-92E9B7B6BCDF}" srcOrd="4" destOrd="0" presId="urn:microsoft.com/office/officeart/2005/8/layout/radial3"/>
    <dgm:cxn modelId="{9618D3E6-DDB7-4900-897A-D8BB8E22ED2C}" type="presParOf" srcId="{DA55060E-A4E1-4E9C-B90E-05DDEF6396FF}" destId="{8CC9A992-1DF7-4CA5-844B-07936EDAF372}" srcOrd="5" destOrd="0" presId="urn:microsoft.com/office/officeart/2005/8/layout/radial3"/>
    <dgm:cxn modelId="{06CBD182-35DF-4B2C-86BB-9E7CCCE1AE75}" type="presParOf" srcId="{DA55060E-A4E1-4E9C-B90E-05DDEF6396FF}" destId="{C3F80864-15AD-488F-9D00-CBD81C084E85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9434E-B9E2-4F8A-9449-4362F089F847}">
      <dsp:nvSpPr>
        <dsp:cNvPr id="0" name=""/>
        <dsp:cNvSpPr/>
      </dsp:nvSpPr>
      <dsp:spPr>
        <a:xfrm>
          <a:off x="1179742" y="931237"/>
          <a:ext cx="4146439" cy="4146439"/>
        </a:xfrm>
        <a:prstGeom prst="ellipse">
          <a:avLst/>
        </a:prstGeom>
        <a:solidFill>
          <a:schemeClr val="accent5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Agents</a:t>
          </a:r>
          <a:endParaRPr lang="zh-CN" altLang="en-US" sz="36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1786974" y="1538469"/>
        <a:ext cx="2931975" cy="2931975"/>
      </dsp:txXfrm>
    </dsp:sp>
    <dsp:sp modelId="{94BB7166-4E2D-4293-B1CD-E983424AB894}">
      <dsp:nvSpPr>
        <dsp:cNvPr id="0" name=""/>
        <dsp:cNvSpPr/>
      </dsp:nvSpPr>
      <dsp:spPr>
        <a:xfrm>
          <a:off x="2419694" y="594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Search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244652"/>
        <a:ext cx="1178419" cy="1178419"/>
      </dsp:txXfrm>
    </dsp:sp>
    <dsp:sp modelId="{BF2D8B24-88F4-48F7-B76C-6C61E00BD35B}">
      <dsp:nvSpPr>
        <dsp:cNvPr id="0" name=""/>
        <dsp:cNvSpPr/>
      </dsp:nvSpPr>
      <dsp:spPr>
        <a:xfrm>
          <a:off x="429948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Reason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1329950"/>
        <a:ext cx="1178419" cy="1178419"/>
      </dsp:txXfrm>
    </dsp:sp>
    <dsp:sp modelId="{AFD3871B-3605-4FD2-AC3B-63997D0C348B}">
      <dsp:nvSpPr>
        <dsp:cNvPr id="0" name=""/>
        <dsp:cNvSpPr/>
      </dsp:nvSpPr>
      <dsp:spPr>
        <a:xfrm>
          <a:off x="429948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Retrieve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4543542" y="3500545"/>
        <a:ext cx="1178419" cy="1178419"/>
      </dsp:txXfrm>
    </dsp:sp>
    <dsp:sp modelId="{5865BC9C-71FF-4ED7-A00E-92E9B7B6BCDF}">
      <dsp:nvSpPr>
        <dsp:cNvPr id="0" name=""/>
        <dsp:cNvSpPr/>
      </dsp:nvSpPr>
      <dsp:spPr>
        <a:xfrm>
          <a:off x="2419694" y="4341785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Summarize</a:t>
          </a:r>
          <a:endParaRPr lang="zh-CN" altLang="en-US" sz="12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2663752" y="4585843"/>
        <a:ext cx="1178419" cy="1178419"/>
      </dsp:txXfrm>
    </dsp:sp>
    <dsp:sp modelId="{8CC9A992-1DF7-4CA5-844B-07936EDAF372}">
      <dsp:nvSpPr>
        <dsp:cNvPr id="0" name=""/>
        <dsp:cNvSpPr/>
      </dsp:nvSpPr>
      <dsp:spPr>
        <a:xfrm>
          <a:off x="539904" y="3256487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Create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3500545"/>
        <a:ext cx="1178419" cy="1178419"/>
      </dsp:txXfrm>
    </dsp:sp>
    <dsp:sp modelId="{C3F80864-15AD-488F-9D00-CBD81C084E85}">
      <dsp:nvSpPr>
        <dsp:cNvPr id="0" name=""/>
        <dsp:cNvSpPr/>
      </dsp:nvSpPr>
      <dsp:spPr>
        <a:xfrm>
          <a:off x="539904" y="1085892"/>
          <a:ext cx="1666535" cy="1666535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霞鹜文楷" panose="02020500000000000000" pitchFamily="18" charset="-122"/>
              <a:ea typeface="霞鹜文楷" panose="02020500000000000000" pitchFamily="18" charset="-122"/>
            </a:rPr>
            <a:t>Execute</a:t>
          </a:r>
          <a:endParaRPr lang="zh-CN" altLang="en-US" sz="1800" kern="1200" dirty="0">
            <a:latin typeface="霞鹜文楷" panose="02020500000000000000" pitchFamily="18" charset="-122"/>
            <a:ea typeface="霞鹜文楷" panose="02020500000000000000" pitchFamily="18" charset="-122"/>
          </a:endParaRPr>
        </a:p>
      </dsp:txBody>
      <dsp:txXfrm>
        <a:off x="783962" y="1329950"/>
        <a:ext cx="1178419" cy="1178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4969" y="1590794"/>
            <a:ext cx="17549813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969" y="5105389"/>
            <a:ext cx="17549813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3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3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45446" y="517514"/>
            <a:ext cx="5045571" cy="82374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8733" y="517514"/>
            <a:ext cx="14844216" cy="823747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6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6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46" y="2423317"/>
            <a:ext cx="20182284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6546" y="6504927"/>
            <a:ext cx="20182284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1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873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46123" y="2587570"/>
            <a:ext cx="9944894" cy="6167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517514"/>
            <a:ext cx="20182284" cy="18788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782" y="2382815"/>
            <a:ext cx="9899190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1782" y="3550596"/>
            <a:ext cx="9899190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46123" y="2382815"/>
            <a:ext cx="9947942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46123" y="3550596"/>
            <a:ext cx="9947942" cy="52223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0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7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2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942" y="1399539"/>
            <a:ext cx="11846123" cy="6907687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4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648018"/>
            <a:ext cx="7547028" cy="2268061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7942" y="1399539"/>
            <a:ext cx="11846123" cy="6907687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916079"/>
            <a:ext cx="7547028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5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733" y="517514"/>
            <a:ext cx="20182284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733" y="2587570"/>
            <a:ext cx="20182284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73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1DA6-5B4B-431E-9500-0510A62218BC}" type="datetimeFigureOut">
              <a:rPr lang="zh-CN" altLang="en-US" smtClean="0"/>
              <a:t>2023/8/17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1167" y="9009244"/>
            <a:ext cx="789741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26073" y="9009244"/>
            <a:ext cx="5264944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4B83B-4BF7-46F3-80FF-A8E837B683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31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5499BCB-E9C0-EE1A-4296-C027ECE6C55B}"/>
              </a:ext>
            </a:extLst>
          </p:cNvPr>
          <p:cNvSpPr/>
          <p:nvPr/>
        </p:nvSpPr>
        <p:spPr>
          <a:xfrm>
            <a:off x="545759" y="4313332"/>
            <a:ext cx="2120446" cy="6822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User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DABEDE-BE8A-00F3-24AE-1B8B7B405C56}"/>
              </a:ext>
            </a:extLst>
          </p:cNvPr>
          <p:cNvSpPr/>
          <p:nvPr/>
        </p:nvSpPr>
        <p:spPr>
          <a:xfrm>
            <a:off x="10168035" y="1894783"/>
            <a:ext cx="3309955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0F365-5DFA-993C-1305-C84224746C5E}"/>
              </a:ext>
            </a:extLst>
          </p:cNvPr>
          <p:cNvSpPr/>
          <p:nvPr/>
        </p:nvSpPr>
        <p:spPr>
          <a:xfrm>
            <a:off x="10168036" y="3357198"/>
            <a:ext cx="3309954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Section-Level Answer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284C47-B70C-61F2-AF46-F0F6E9FE4549}"/>
              </a:ext>
            </a:extLst>
          </p:cNvPr>
          <p:cNvSpPr/>
          <p:nvPr/>
        </p:nvSpPr>
        <p:spPr>
          <a:xfrm>
            <a:off x="10168037" y="4905524"/>
            <a:ext cx="3309953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Paragraph-Level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35ED46-3FEC-A6F6-F55D-CFBD804F5DEE}"/>
              </a:ext>
            </a:extLst>
          </p:cNvPr>
          <p:cNvSpPr/>
          <p:nvPr/>
        </p:nvSpPr>
        <p:spPr>
          <a:xfrm>
            <a:off x="10168039" y="6453850"/>
            <a:ext cx="3309951" cy="86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Sentence-Level Task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7D827D10-2A59-1219-2F88-B3FD2AE22EB8}"/>
              </a:ext>
            </a:extLst>
          </p:cNvPr>
          <p:cNvSpPr/>
          <p:nvPr/>
        </p:nvSpPr>
        <p:spPr>
          <a:xfrm>
            <a:off x="3540013" y="1890820"/>
            <a:ext cx="3597553" cy="868322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Summarize this doc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List the outline of the doc …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B659D7D-A167-2B20-B632-CE19032B4E1B}"/>
              </a:ext>
            </a:extLst>
          </p:cNvPr>
          <p:cNvSpPr/>
          <p:nvPr/>
        </p:nvSpPr>
        <p:spPr>
          <a:xfrm>
            <a:off x="3540016" y="3275252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is the conclusion of this research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How does this model work?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2594930-234C-8DB1-9CCB-8A95FBABAC99}"/>
              </a:ext>
            </a:extLst>
          </p:cNvPr>
          <p:cNvSpPr/>
          <p:nvPr/>
        </p:nvSpPr>
        <p:spPr>
          <a:xfrm>
            <a:off x="3540015" y="4823578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Explain Figure 1 …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does each column in Table 2 represent?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CFD6C79-BA78-C0F1-260F-79D5CA877358}"/>
              </a:ext>
            </a:extLst>
          </p:cNvPr>
          <p:cNvSpPr/>
          <p:nvPr/>
        </p:nvSpPr>
        <p:spPr>
          <a:xfrm>
            <a:off x="3540014" y="6371904"/>
            <a:ext cx="3597553" cy="1032217"/>
          </a:xfrm>
          <a:prstGeom prst="roundRect">
            <a:avLst>
              <a:gd name="adj" fmla="val 317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What does TTA mean?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How much performance does method A improve?</a:t>
            </a:r>
            <a:endParaRPr lang="zh-CN" altLang="en-US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A984CE47-A959-1C7F-2CD5-B83B7FC10333}"/>
              </a:ext>
            </a:extLst>
          </p:cNvPr>
          <p:cNvCxnSpPr>
            <a:cxnSpLocks/>
            <a:stCxn id="44" idx="3"/>
            <a:endCxn id="7" idx="1"/>
          </p:cNvCxnSpPr>
          <p:nvPr/>
        </p:nvCxnSpPr>
        <p:spPr>
          <a:xfrm flipV="1">
            <a:off x="7137568" y="3791360"/>
            <a:ext cx="3030468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51261128-4084-8A04-4EC4-0E2625526F69}"/>
              </a:ext>
            </a:extLst>
          </p:cNvPr>
          <p:cNvCxnSpPr>
            <a:cxnSpLocks/>
            <a:stCxn id="45" idx="3"/>
            <a:endCxn id="8" idx="1"/>
          </p:cNvCxnSpPr>
          <p:nvPr/>
        </p:nvCxnSpPr>
        <p:spPr>
          <a:xfrm flipV="1">
            <a:off x="7137568" y="5339686"/>
            <a:ext cx="3030469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6D149C9F-FC3C-112A-F818-EC56BADC0D0F}"/>
              </a:ext>
            </a:extLst>
          </p:cNvPr>
          <p:cNvCxnSpPr>
            <a:cxnSpLocks/>
            <a:stCxn id="46" idx="3"/>
            <a:endCxn id="9" idx="1"/>
          </p:cNvCxnSpPr>
          <p:nvPr/>
        </p:nvCxnSpPr>
        <p:spPr>
          <a:xfrm flipV="1">
            <a:off x="7137566" y="6888012"/>
            <a:ext cx="3030472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9B06F2A-6841-BACE-3C98-4D6A9731C8A6}"/>
              </a:ext>
            </a:extLst>
          </p:cNvPr>
          <p:cNvCxnSpPr>
            <a:cxnSpLocks/>
            <a:stCxn id="43" idx="3"/>
            <a:endCxn id="6" idx="1"/>
          </p:cNvCxnSpPr>
          <p:nvPr/>
        </p:nvCxnSpPr>
        <p:spPr>
          <a:xfrm>
            <a:off x="7137566" y="2324982"/>
            <a:ext cx="3030469" cy="396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CFA792B-98F5-E577-4D4C-0E1D67999EAD}"/>
              </a:ext>
            </a:extLst>
          </p:cNvPr>
          <p:cNvSpPr/>
          <p:nvPr/>
        </p:nvSpPr>
        <p:spPr>
          <a:xfrm>
            <a:off x="7803861" y="1596572"/>
            <a:ext cx="1738403" cy="6008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Task Decomposer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F936C525-33FE-380C-8A66-146654D4EBE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 flipV="1">
            <a:off x="2666206" y="2324981"/>
            <a:ext cx="873807" cy="232949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74579A41-0463-AD1C-CED0-3FB002289EBD}"/>
              </a:ext>
            </a:extLst>
          </p:cNvPr>
          <p:cNvCxnSpPr>
            <a:cxnSpLocks/>
            <a:stCxn id="5" idx="3"/>
            <a:endCxn id="44" idx="1"/>
          </p:cNvCxnSpPr>
          <p:nvPr/>
        </p:nvCxnSpPr>
        <p:spPr>
          <a:xfrm flipV="1">
            <a:off x="2666205" y="3791361"/>
            <a:ext cx="873810" cy="86311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622955EE-FC41-A9DA-A7B5-E1FD01CF6C85}"/>
              </a:ext>
            </a:extLst>
          </p:cNvPr>
          <p:cNvCxnSpPr>
            <a:cxnSpLocks/>
            <a:stCxn id="5" idx="3"/>
            <a:endCxn id="45" idx="1"/>
          </p:cNvCxnSpPr>
          <p:nvPr/>
        </p:nvCxnSpPr>
        <p:spPr>
          <a:xfrm>
            <a:off x="2666206" y="4654474"/>
            <a:ext cx="873809" cy="68521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F2878C97-2333-6A11-625F-CB34E6BEE65A}"/>
              </a:ext>
            </a:extLst>
          </p:cNvPr>
          <p:cNvCxnSpPr>
            <a:cxnSpLocks/>
            <a:stCxn id="5" idx="3"/>
            <a:endCxn id="46" idx="1"/>
          </p:cNvCxnSpPr>
          <p:nvPr/>
        </p:nvCxnSpPr>
        <p:spPr>
          <a:xfrm>
            <a:off x="2666205" y="4654474"/>
            <a:ext cx="873808" cy="223353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B44AA2B9-15E1-0264-CBC6-2740EA517E0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77990" y="2328944"/>
            <a:ext cx="871319" cy="2272084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C5D5C588-6DF1-03B3-198A-4ACC66A6128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477990" y="3791360"/>
            <a:ext cx="871318" cy="809669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4F9F8A25-A2D8-A077-0867-83E1FC9EC97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3477990" y="4601029"/>
            <a:ext cx="871319" cy="73865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E521FEAE-93BC-BD63-A66E-5A7880E7CF2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3477990" y="4601029"/>
            <a:ext cx="871319" cy="2286983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1" name="图示 190">
            <a:extLst>
              <a:ext uri="{FF2B5EF4-FFF2-40B4-BE49-F238E27FC236}">
                <a16:creationId xmlns:a16="http://schemas.microsoft.com/office/drawing/2014/main" id="{D1509DFE-AD62-7DBF-DF7A-DA469C97B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587793"/>
              </p:ext>
            </p:extLst>
          </p:nvPr>
        </p:nvGraphicFramePr>
        <p:xfrm>
          <a:off x="14045594" y="1561515"/>
          <a:ext cx="6505924" cy="60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BF470BF-FC3E-148A-794A-00792CF0CB9F}"/>
              </a:ext>
            </a:extLst>
          </p:cNvPr>
          <p:cNvSpPr>
            <a:spLocks noChangeAspect="1"/>
          </p:cNvSpPr>
          <p:nvPr/>
        </p:nvSpPr>
        <p:spPr>
          <a:xfrm>
            <a:off x="20746377" y="2928786"/>
            <a:ext cx="2278514" cy="682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Embeddings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46473D-D6C2-5CA2-8730-4121F093C381}"/>
              </a:ext>
            </a:extLst>
          </p:cNvPr>
          <p:cNvSpPr>
            <a:spLocks noChangeAspect="1"/>
          </p:cNvSpPr>
          <p:nvPr/>
        </p:nvSpPr>
        <p:spPr>
          <a:xfrm>
            <a:off x="20746377" y="4140885"/>
            <a:ext cx="2278515" cy="682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Built-in Prompts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D4665C-E311-5F7A-CD70-76E68EB0ADFC}"/>
              </a:ext>
            </a:extLst>
          </p:cNvPr>
          <p:cNvSpPr>
            <a:spLocks noChangeAspect="1"/>
          </p:cNvSpPr>
          <p:nvPr/>
        </p:nvSpPr>
        <p:spPr>
          <a:xfrm>
            <a:off x="20746377" y="5358276"/>
            <a:ext cx="2278515" cy="682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Memory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3841083F-B2C5-6FF9-AC13-88D41CE39E31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20169203" y="3270132"/>
            <a:ext cx="577175" cy="121189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D1451B9-BE1D-DE09-92A5-54E3A17C78E5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0169203" y="4482026"/>
            <a:ext cx="577175" cy="20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1BB3D824-C7C3-C102-E372-208B2366680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0169203" y="4482027"/>
            <a:ext cx="577175" cy="121759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C47A8380-A43C-CF69-264F-3398A7148C01}"/>
              </a:ext>
            </a:extLst>
          </p:cNvPr>
          <p:cNvCxnSpPr>
            <a:cxnSpLocks/>
            <a:stCxn id="191" idx="2"/>
            <a:endCxn id="5" idx="2"/>
          </p:cNvCxnSpPr>
          <p:nvPr/>
        </p:nvCxnSpPr>
        <p:spPr>
          <a:xfrm rot="5400000" flipH="1">
            <a:off x="8164861" y="-1563265"/>
            <a:ext cx="2574816" cy="15692574"/>
          </a:xfrm>
          <a:prstGeom prst="bentConnector3">
            <a:avLst>
              <a:gd name="adj1" fmla="val -23433"/>
            </a:avLst>
          </a:prstGeom>
          <a:ln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6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连接符: 肘形 371">
            <a:extLst>
              <a:ext uri="{FF2B5EF4-FFF2-40B4-BE49-F238E27FC236}">
                <a16:creationId xmlns:a16="http://schemas.microsoft.com/office/drawing/2014/main" id="{3BAC79D3-F5B6-608D-F038-B59989AD9858}"/>
              </a:ext>
            </a:extLst>
          </p:cNvPr>
          <p:cNvCxnSpPr>
            <a:cxnSpLocks/>
            <a:stCxn id="23" idx="2"/>
            <a:endCxn id="160" idx="2"/>
          </p:cNvCxnSpPr>
          <p:nvPr/>
        </p:nvCxnSpPr>
        <p:spPr>
          <a:xfrm rot="5400000" flipH="1" flipV="1">
            <a:off x="8652823" y="2529689"/>
            <a:ext cx="5214933" cy="6577301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连接符: 肘形 297">
            <a:extLst>
              <a:ext uri="{FF2B5EF4-FFF2-40B4-BE49-F238E27FC236}">
                <a16:creationId xmlns:a16="http://schemas.microsoft.com/office/drawing/2014/main" id="{8DA70250-77EE-F8A3-1A2C-4FF0F7699C90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6802669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连接符: 肘形 294">
            <a:extLst>
              <a:ext uri="{FF2B5EF4-FFF2-40B4-BE49-F238E27FC236}">
                <a16:creationId xmlns:a16="http://schemas.microsoft.com/office/drawing/2014/main" id="{5F8A2E67-8151-C647-72B5-97B741781EC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4149469" y="4556835"/>
            <a:ext cx="233794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连接符: 肘形 291">
            <a:extLst>
              <a:ext uri="{FF2B5EF4-FFF2-40B4-BE49-F238E27FC236}">
                <a16:creationId xmlns:a16="http://schemas.microsoft.com/office/drawing/2014/main" id="{D3E5DC13-0B5C-7408-ED06-98BE22A35B54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rot="5400000">
            <a:off x="1496519" y="4557536"/>
            <a:ext cx="233653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B7AC424-4D46-6811-882F-E5F8A7F76A26}"/>
              </a:ext>
            </a:extLst>
          </p:cNvPr>
          <p:cNvSpPr/>
          <p:nvPr/>
        </p:nvSpPr>
        <p:spPr>
          <a:xfrm>
            <a:off x="1710789" y="3987376"/>
            <a:ext cx="7215301" cy="1138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Layout Analyzer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53530D-4280-1F5A-FA75-C467D6B3C5EA}"/>
              </a:ext>
            </a:extLst>
          </p:cNvPr>
          <p:cNvSpPr>
            <a:spLocks noChangeAspect="1"/>
          </p:cNvSpPr>
          <p:nvPr/>
        </p:nvSpPr>
        <p:spPr>
          <a:xfrm>
            <a:off x="7017189" y="687865"/>
            <a:ext cx="1908900" cy="270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E72B4B-49D6-7FE5-0382-F19B8ECB36E7}"/>
              </a:ext>
            </a:extLst>
          </p:cNvPr>
          <p:cNvSpPr>
            <a:spLocks noChangeAspect="1"/>
          </p:cNvSpPr>
          <p:nvPr/>
        </p:nvSpPr>
        <p:spPr>
          <a:xfrm>
            <a:off x="4363989" y="687865"/>
            <a:ext cx="1908900" cy="270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13B69-2D69-DE8E-C3B1-DA04ACCC4485}"/>
              </a:ext>
            </a:extLst>
          </p:cNvPr>
          <p:cNvSpPr/>
          <p:nvPr/>
        </p:nvSpPr>
        <p:spPr>
          <a:xfrm>
            <a:off x="1710788" y="687865"/>
            <a:ext cx="1908000" cy="270140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0ABCCE-D3A6-AE82-99FB-CCACFEF0C002}"/>
              </a:ext>
            </a:extLst>
          </p:cNvPr>
          <p:cNvSpPr>
            <a:spLocks noChangeAspect="1"/>
          </p:cNvSpPr>
          <p:nvPr/>
        </p:nvSpPr>
        <p:spPr>
          <a:xfrm>
            <a:off x="7017189" y="5725805"/>
            <a:ext cx="1908900" cy="2700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942230-3581-A6A9-356B-2C012E1042B8}"/>
              </a:ext>
            </a:extLst>
          </p:cNvPr>
          <p:cNvSpPr>
            <a:spLocks noChangeAspect="1"/>
          </p:cNvSpPr>
          <p:nvPr/>
        </p:nvSpPr>
        <p:spPr>
          <a:xfrm>
            <a:off x="4363989" y="5725805"/>
            <a:ext cx="1908900" cy="2700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EE66D9-743C-1852-D29D-48CD50D3408C}"/>
              </a:ext>
            </a:extLst>
          </p:cNvPr>
          <p:cNvSpPr/>
          <p:nvPr/>
        </p:nvSpPr>
        <p:spPr>
          <a:xfrm>
            <a:off x="1710788" y="5725805"/>
            <a:ext cx="1908000" cy="2700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1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BF5A3E3B-DE75-B9CA-17A7-5A8C9AD5BFD5}"/>
              </a:ext>
            </a:extLst>
          </p:cNvPr>
          <p:cNvCxnSpPr>
            <a:cxnSpLocks/>
            <a:stCxn id="24" idx="2"/>
            <a:endCxn id="182" idx="2"/>
          </p:cNvCxnSpPr>
          <p:nvPr/>
        </p:nvCxnSpPr>
        <p:spPr>
          <a:xfrm rot="5400000" flipH="1" flipV="1">
            <a:off x="6191147" y="2338165"/>
            <a:ext cx="5214932" cy="6960349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3F1828CE-F86C-084F-BB18-96F730359961}"/>
              </a:ext>
            </a:extLst>
          </p:cNvPr>
          <p:cNvCxnSpPr>
            <a:cxnSpLocks/>
            <a:stCxn id="25" idx="2"/>
            <a:endCxn id="176" idx="2"/>
          </p:cNvCxnSpPr>
          <p:nvPr/>
        </p:nvCxnSpPr>
        <p:spPr>
          <a:xfrm rot="5400000" flipH="1" flipV="1">
            <a:off x="4022833" y="1852828"/>
            <a:ext cx="5214932" cy="7931022"/>
          </a:xfrm>
          <a:prstGeom prst="bentConnector3">
            <a:avLst>
              <a:gd name="adj1" fmla="val -4384"/>
            </a:avLst>
          </a:prstGeom>
          <a:ln>
            <a:solidFill>
              <a:schemeClr val="accent5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1D99C8A8-B868-BF67-28F1-F8545934FEBF}"/>
              </a:ext>
            </a:extLst>
          </p:cNvPr>
          <p:cNvGrpSpPr>
            <a:grpSpLocks noChangeAspect="1"/>
          </p:cNvGrpSpPr>
          <p:nvPr/>
        </p:nvGrpSpPr>
        <p:grpSpPr>
          <a:xfrm>
            <a:off x="13887451" y="982612"/>
            <a:ext cx="1322978" cy="2228261"/>
            <a:chOff x="8996500" y="1173569"/>
            <a:chExt cx="1322978" cy="2228261"/>
          </a:xfrm>
        </p:grpSpPr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BD61940-7B45-D93A-D1AD-C3732D53A347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?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25A0763-9489-2BB2-C59B-1AC645167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0ECE4E2-8C27-B716-902E-4AB91D51E10D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E93DC1DC-D258-CAA1-B2CA-A233618DA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B15FCD64-AA5D-7A22-F8E1-7D65C6FB86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CAFA9601-FF4A-B3EB-D7D6-9065CF6A58A5}"/>
              </a:ext>
            </a:extLst>
          </p:cNvPr>
          <p:cNvGrpSpPr/>
          <p:nvPr/>
        </p:nvGrpSpPr>
        <p:grpSpPr>
          <a:xfrm>
            <a:off x="9934321" y="982613"/>
            <a:ext cx="1322978" cy="2228261"/>
            <a:chOff x="8996500" y="1173569"/>
            <a:chExt cx="1322978" cy="2228261"/>
          </a:xfrm>
        </p:grpSpPr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A0814FE-EACF-B990-28F5-67815003146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1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E3E2D82F-4CF4-B5CA-A95E-817514D634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98E1DCD9-8FC3-E3CF-5AA1-5DEBE80FE55A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7FA31822-7A4A-4CC2-EBD7-6DAACA674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F2E1A6B1-6F1F-98F0-FABC-0790529AA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CD0B1D51-A58F-D4C7-3473-CBECBDDDB4E3}"/>
              </a:ext>
            </a:extLst>
          </p:cNvPr>
          <p:cNvGrpSpPr>
            <a:grpSpLocks noChangeAspect="1"/>
          </p:cNvGrpSpPr>
          <p:nvPr/>
        </p:nvGrpSpPr>
        <p:grpSpPr>
          <a:xfrm>
            <a:off x="11617299" y="982613"/>
            <a:ext cx="1322978" cy="2228261"/>
            <a:chOff x="8996500" y="1173569"/>
            <a:chExt cx="1322978" cy="2228261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3CCEB53-63E3-7E36-114C-10041ECCAB30}"/>
                </a:ext>
              </a:extLst>
            </p:cNvPr>
            <p:cNvSpPr/>
            <p:nvPr/>
          </p:nvSpPr>
          <p:spPr>
            <a:xfrm>
              <a:off x="8996500" y="1173569"/>
              <a:ext cx="1322978" cy="22282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Page 2</a:t>
              </a:r>
              <a:endParaRPr lang="zh-CN" altLang="en-US" sz="16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AD74A131-019B-52A6-8BC2-0FFA97459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1753998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2</a:t>
              </a: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2BB791DF-64A5-51A0-F5B8-90826FBF38A4}"/>
                </a:ext>
              </a:extLst>
            </p:cNvPr>
            <p:cNvSpPr/>
            <p:nvPr/>
          </p:nvSpPr>
          <p:spPr>
            <a:xfrm>
              <a:off x="9163869" y="1319604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1</a:t>
              </a: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D4AD965-717C-5CD2-64FC-06FECA08D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622786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Block ?</a:t>
              </a: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7E3D5990-BCC1-8638-F3AC-58065A6A5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3869" y="2188392"/>
              <a:ext cx="988240" cy="3263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霞鹜文楷" panose="02020500000000000000" pitchFamily="18" charset="-122"/>
                  <a:ea typeface="霞鹜文楷" panose="02020500000000000000" pitchFamily="18" charset="-122"/>
                </a:rPr>
                <a:t>…</a:t>
              </a:r>
            </a:p>
          </p:txBody>
        </p:sp>
      </p:grpSp>
      <p:sp>
        <p:nvSpPr>
          <p:cNvPr id="205" name="矩形 204">
            <a:extLst>
              <a:ext uri="{FF2B5EF4-FFF2-40B4-BE49-F238E27FC236}">
                <a16:creationId xmlns:a16="http://schemas.microsoft.com/office/drawing/2014/main" id="{223DEDB1-A18C-12F3-5DBB-1A045334CCBB}"/>
              </a:ext>
            </a:extLst>
          </p:cNvPr>
          <p:cNvSpPr>
            <a:spLocks noChangeAspect="1"/>
          </p:cNvSpPr>
          <p:nvPr/>
        </p:nvSpPr>
        <p:spPr>
          <a:xfrm>
            <a:off x="12952433" y="2048188"/>
            <a:ext cx="988240" cy="326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…</a:t>
            </a:r>
          </a:p>
        </p:txBody>
      </p:sp>
      <p:cxnSp>
        <p:nvCxnSpPr>
          <p:cNvPr id="229" name="直接连接符 228">
            <a:extLst>
              <a:ext uri="{FF2B5EF4-FFF2-40B4-BE49-F238E27FC236}">
                <a16:creationId xmlns:a16="http://schemas.microsoft.com/office/drawing/2014/main" id="{B4E5730F-9ED2-7BC0-6E68-C98CBE0BB4DB}"/>
              </a:ext>
            </a:extLst>
          </p:cNvPr>
          <p:cNvCxnSpPr>
            <a:cxnSpLocks/>
          </p:cNvCxnSpPr>
          <p:nvPr/>
        </p:nvCxnSpPr>
        <p:spPr>
          <a:xfrm>
            <a:off x="12759657" y="1987107"/>
            <a:ext cx="3425761" cy="362458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EA27FC14-D53E-06EA-39A0-29EE706B03EF}"/>
              </a:ext>
            </a:extLst>
          </p:cNvPr>
          <p:cNvCxnSpPr>
            <a:cxnSpLocks/>
          </p:cNvCxnSpPr>
          <p:nvPr/>
        </p:nvCxnSpPr>
        <p:spPr>
          <a:xfrm>
            <a:off x="12772908" y="2334148"/>
            <a:ext cx="3435642" cy="423504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4AB77167-53EA-034E-0336-EC4037F822A1}"/>
              </a:ext>
            </a:extLst>
          </p:cNvPr>
          <p:cNvCxnSpPr>
            <a:cxnSpLocks/>
          </p:cNvCxnSpPr>
          <p:nvPr/>
        </p:nvCxnSpPr>
        <p:spPr>
          <a:xfrm>
            <a:off x="12772908" y="2431825"/>
            <a:ext cx="3395612" cy="44574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50A1612F-C59F-4FCB-B509-97B2CC0E065C}"/>
              </a:ext>
            </a:extLst>
          </p:cNvPr>
          <p:cNvCxnSpPr>
            <a:cxnSpLocks/>
          </p:cNvCxnSpPr>
          <p:nvPr/>
        </p:nvCxnSpPr>
        <p:spPr>
          <a:xfrm>
            <a:off x="12772908" y="2751945"/>
            <a:ext cx="3403432" cy="511181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683B9355-FC5D-D3F5-F31C-8BCAADBD5C22}"/>
              </a:ext>
            </a:extLst>
          </p:cNvPr>
          <p:cNvCxnSpPr>
            <a:cxnSpLocks/>
          </p:cNvCxnSpPr>
          <p:nvPr/>
        </p:nvCxnSpPr>
        <p:spPr>
          <a:xfrm>
            <a:off x="12788879" y="1128640"/>
            <a:ext cx="3403522" cy="31864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>
            <a:extLst>
              <a:ext uri="{FF2B5EF4-FFF2-40B4-BE49-F238E27FC236}">
                <a16:creationId xmlns:a16="http://schemas.microsoft.com/office/drawing/2014/main" id="{8009B43D-99F7-E701-BC27-3217EB612E08}"/>
              </a:ext>
            </a:extLst>
          </p:cNvPr>
          <p:cNvCxnSpPr>
            <a:cxnSpLocks/>
          </p:cNvCxnSpPr>
          <p:nvPr/>
        </p:nvCxnSpPr>
        <p:spPr>
          <a:xfrm>
            <a:off x="12779892" y="1465356"/>
            <a:ext cx="3396448" cy="379956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6CE22B5-9D52-F061-681B-6EF329BFFE3A}"/>
              </a:ext>
            </a:extLst>
          </p:cNvPr>
          <p:cNvSpPr/>
          <p:nvPr/>
        </p:nvSpPr>
        <p:spPr>
          <a:xfrm>
            <a:off x="9934321" y="3987374"/>
            <a:ext cx="5276108" cy="113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 Information Organizer</a:t>
            </a:r>
            <a:endParaRPr lang="zh-CN" altLang="en-US" sz="2000" dirty="0">
              <a:solidFill>
                <a:schemeClr val="tx1"/>
              </a:solidFill>
              <a:latin typeface="霞鹜文楷" panose="02020500000000000000" pitchFamily="18" charset="-122"/>
              <a:ea typeface="霞鹜文楷" panose="02020500000000000000" pitchFamily="18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16C3FE-D9A9-9252-BA4D-96BB87D4B68C}"/>
              </a:ext>
            </a:extLst>
          </p:cNvPr>
          <p:cNvGrpSpPr/>
          <p:nvPr/>
        </p:nvGrpSpPr>
        <p:grpSpPr>
          <a:xfrm>
            <a:off x="16185418" y="4022692"/>
            <a:ext cx="6068639" cy="4893264"/>
            <a:chOff x="15527757" y="3054029"/>
            <a:chExt cx="6068639" cy="4893264"/>
          </a:xfrm>
        </p:grpSpPr>
        <p:grpSp>
          <p:nvGrpSpPr>
            <p:cNvPr id="218" name="组合 217">
              <a:extLst>
                <a:ext uri="{FF2B5EF4-FFF2-40B4-BE49-F238E27FC236}">
                  <a16:creationId xmlns:a16="http://schemas.microsoft.com/office/drawing/2014/main" id="{5F6E8C2D-4272-9BC8-C73B-570B8B73FAE9}"/>
                </a:ext>
              </a:extLst>
            </p:cNvPr>
            <p:cNvGrpSpPr/>
            <p:nvPr/>
          </p:nvGrpSpPr>
          <p:grpSpPr>
            <a:xfrm>
              <a:off x="15527757" y="5937587"/>
              <a:ext cx="2323374" cy="957505"/>
              <a:chOff x="14420194" y="6202051"/>
              <a:chExt cx="2359584" cy="1417949"/>
            </a:xfrm>
          </p:grpSpPr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CAEF656C-A9C5-49DC-E9AB-3262ABF22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Figure Block</a:t>
                </a: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5E3C33A9-98E4-9CBC-8C07-4C1E4472AE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17" name="矩形 216">
                <a:extLst>
                  <a:ext uri="{FF2B5EF4-FFF2-40B4-BE49-F238E27FC236}">
                    <a16:creationId xmlns:a16="http://schemas.microsoft.com/office/drawing/2014/main" id="{C7936C78-42FE-B627-DA24-30C616382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Figure</a:t>
                </a:r>
              </a:p>
            </p:txBody>
          </p:sp>
        </p:grpSp>
        <p:grpSp>
          <p:nvGrpSpPr>
            <p:cNvPr id="219" name="组合 218">
              <a:extLst>
                <a:ext uri="{FF2B5EF4-FFF2-40B4-BE49-F238E27FC236}">
                  <a16:creationId xmlns:a16="http://schemas.microsoft.com/office/drawing/2014/main" id="{03E28EDE-004E-7C06-2D2E-56A33B14A9C1}"/>
                </a:ext>
              </a:extLst>
            </p:cNvPr>
            <p:cNvGrpSpPr/>
            <p:nvPr/>
          </p:nvGrpSpPr>
          <p:grpSpPr>
            <a:xfrm>
              <a:off x="15527757" y="3348476"/>
              <a:ext cx="2323374" cy="957504"/>
              <a:chOff x="14420194" y="6202051"/>
              <a:chExt cx="2359584" cy="1417949"/>
            </a:xfrm>
          </p:grpSpPr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CFB15BA0-2FFD-0C8F-7F07-5AC7D1A17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Text Block</a:t>
                </a:r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49076038-76FB-C071-1ECA-613AB7BBCF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5DBAE394-6D6E-8391-4831-74189162AD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Text</a:t>
                </a:r>
              </a:p>
            </p:txBody>
          </p:sp>
        </p:grpSp>
        <p:grpSp>
          <p:nvGrpSpPr>
            <p:cNvPr id="223" name="组合 222">
              <a:extLst>
                <a:ext uri="{FF2B5EF4-FFF2-40B4-BE49-F238E27FC236}">
                  <a16:creationId xmlns:a16="http://schemas.microsoft.com/office/drawing/2014/main" id="{018C288A-680B-CBAD-DD77-296058611214}"/>
                </a:ext>
              </a:extLst>
            </p:cNvPr>
            <p:cNvGrpSpPr/>
            <p:nvPr/>
          </p:nvGrpSpPr>
          <p:grpSpPr>
            <a:xfrm>
              <a:off x="15527757" y="4643029"/>
              <a:ext cx="2323374" cy="957504"/>
              <a:chOff x="14420194" y="6202051"/>
              <a:chExt cx="2359584" cy="1417949"/>
            </a:xfrm>
          </p:grpSpPr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A2389FE7-5878-9845-C17C-C14C85C8BB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420194" y="6202051"/>
                <a:ext cx="2359584" cy="14179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Table Block</a:t>
                </a: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7D03506E-9CF9-74FB-E4E4-8089043B78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572594" y="6354452"/>
                <a:ext cx="951456" cy="73609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Position</a:t>
                </a: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:a16="http://schemas.microsoft.com/office/drawing/2014/main" id="{8B9BEE42-9030-7D2C-563F-317D5EE13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725458" y="6354452"/>
                <a:ext cx="951456" cy="7360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霞鹜文楷" panose="02020500000000000000" pitchFamily="18" charset="-122"/>
                    <a:ea typeface="霞鹜文楷" panose="02020500000000000000" pitchFamily="18" charset="-122"/>
                  </a:rPr>
                  <a:t>Table</a:t>
                </a:r>
              </a:p>
            </p:txBody>
          </p:sp>
        </p:grpSp>
        <p:pic>
          <p:nvPicPr>
            <p:cNvPr id="269" name="图片 268">
              <a:extLst>
                <a:ext uri="{FF2B5EF4-FFF2-40B4-BE49-F238E27FC236}">
                  <a16:creationId xmlns:a16="http://schemas.microsoft.com/office/drawing/2014/main" id="{76480230-D264-8042-F7DD-B458A3A0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4515783"/>
              <a:ext cx="3194975" cy="121199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20FF1C39-0394-EB42-2AFD-B5D44C10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3055275"/>
              <a:ext cx="3309504" cy="123382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75" name="图片 274">
              <a:extLst>
                <a:ext uri="{FF2B5EF4-FFF2-40B4-BE49-F238E27FC236}">
                  <a16:creationId xmlns:a16="http://schemas.microsoft.com/office/drawing/2014/main" id="{241E7A86-F050-8BBD-E457-11ABF372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892" y="5954466"/>
              <a:ext cx="3230587" cy="197594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1AA23713-B86E-854F-5953-8956CDAF6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3934586"/>
              <a:ext cx="554805" cy="36531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541E1D67-A9B8-E02D-6D7B-E3DE8C94F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6" y="4509707"/>
              <a:ext cx="537046" cy="23623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CEFF62BA-20CF-980B-8DFE-6A3FE4F619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6537566"/>
              <a:ext cx="537050" cy="140972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B5EA2651-8B55-53BE-5057-6038ED38B4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749841" y="5243006"/>
              <a:ext cx="537051" cy="484773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9F48FE09-58DB-E585-33D6-B0CB3A0B2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1" y="5954466"/>
              <a:ext cx="537050" cy="8603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接连接符 362">
              <a:extLst>
                <a:ext uri="{FF2B5EF4-FFF2-40B4-BE49-F238E27FC236}">
                  <a16:creationId xmlns:a16="http://schemas.microsoft.com/office/drawing/2014/main" id="{ED7D11FB-FE9B-C2B5-D9A3-C422EA8C3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841" y="3054029"/>
              <a:ext cx="516808" cy="40834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6C80801-3D30-4168-323F-44745119FE5A}"/>
              </a:ext>
            </a:extLst>
          </p:cNvPr>
          <p:cNvSpPr>
            <a:spLocks noChangeAspect="1"/>
          </p:cNvSpPr>
          <p:nvPr/>
        </p:nvSpPr>
        <p:spPr>
          <a:xfrm>
            <a:off x="17182059" y="2003611"/>
            <a:ext cx="1502844" cy="497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Embeddings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C96D71D7-9202-D706-D9F8-B5BC96DC15CA}"/>
              </a:ext>
            </a:extLst>
          </p:cNvPr>
          <p:cNvCxnSpPr>
            <a:cxnSpLocks/>
            <a:stCxn id="221" idx="0"/>
            <a:endCxn id="2" idx="1"/>
          </p:cNvCxnSpPr>
          <p:nvPr/>
        </p:nvCxnSpPr>
        <p:spPr>
          <a:xfrm rot="5400000" flipH="1" flipV="1">
            <a:off x="15909028" y="3147022"/>
            <a:ext cx="2167908" cy="378153"/>
          </a:xfrm>
          <a:prstGeom prst="bentConnector2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C5BFBE8B-7791-71F9-01FF-FCB9D7985F72}"/>
              </a:ext>
            </a:extLst>
          </p:cNvPr>
          <p:cNvSpPr>
            <a:spLocks noChangeAspect="1"/>
          </p:cNvSpPr>
          <p:nvPr/>
        </p:nvSpPr>
        <p:spPr>
          <a:xfrm>
            <a:off x="18962306" y="1209778"/>
            <a:ext cx="1683925" cy="353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Document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99264CC-F3D1-7AFB-0D2A-77AD1296851D}"/>
              </a:ext>
            </a:extLst>
          </p:cNvPr>
          <p:cNvSpPr>
            <a:spLocks noChangeAspect="1"/>
          </p:cNvSpPr>
          <p:nvPr/>
        </p:nvSpPr>
        <p:spPr>
          <a:xfrm>
            <a:off x="18962306" y="1778926"/>
            <a:ext cx="1683925" cy="353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Sections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7EC35D6-226F-1337-F776-67FBDD45ADBC}"/>
              </a:ext>
            </a:extLst>
          </p:cNvPr>
          <p:cNvSpPr>
            <a:spLocks noChangeAspect="1"/>
          </p:cNvSpPr>
          <p:nvPr/>
        </p:nvSpPr>
        <p:spPr>
          <a:xfrm>
            <a:off x="18962306" y="2336092"/>
            <a:ext cx="1683925" cy="3532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Paragraphs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FDD389-8AEE-E891-AA4D-1A99AB9DACA0}"/>
              </a:ext>
            </a:extLst>
          </p:cNvPr>
          <p:cNvSpPr>
            <a:spLocks noChangeAspect="1"/>
          </p:cNvSpPr>
          <p:nvPr/>
        </p:nvSpPr>
        <p:spPr>
          <a:xfrm>
            <a:off x="18962306" y="2853410"/>
            <a:ext cx="1683925" cy="353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霞鹜文楷" panose="02020500000000000000" pitchFamily="18" charset="-122"/>
                <a:ea typeface="霞鹜文楷" panose="02020500000000000000" pitchFamily="18" charset="-122"/>
              </a:rPr>
              <a:t>Sentences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E6608CF2-EB19-B348-1216-113DB3D8A744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 flipV="1">
            <a:off x="18684903" y="1386409"/>
            <a:ext cx="277402" cy="86573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17B19521-426A-2CD5-E2D3-AB0115D6AAD8}"/>
              </a:ext>
            </a:extLst>
          </p:cNvPr>
          <p:cNvCxnSpPr>
            <a:cxnSpLocks/>
            <a:stCxn id="2" idx="3"/>
            <a:endCxn id="30" idx="1"/>
          </p:cNvCxnSpPr>
          <p:nvPr/>
        </p:nvCxnSpPr>
        <p:spPr>
          <a:xfrm flipV="1">
            <a:off x="18684903" y="1955559"/>
            <a:ext cx="277402" cy="296585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897EE0BE-C619-DF06-C99B-7F33EBB1C508}"/>
              </a:ext>
            </a:extLst>
          </p:cNvPr>
          <p:cNvCxnSpPr>
            <a:cxnSpLocks/>
            <a:stCxn id="2" idx="3"/>
            <a:endCxn id="31" idx="1"/>
          </p:cNvCxnSpPr>
          <p:nvPr/>
        </p:nvCxnSpPr>
        <p:spPr>
          <a:xfrm>
            <a:off x="18684903" y="2252144"/>
            <a:ext cx="277402" cy="26058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21F6EE43-B31C-3118-F7EF-BD2781522C7B}"/>
              </a:ext>
            </a:extLst>
          </p:cNvPr>
          <p:cNvCxnSpPr>
            <a:cxnSpLocks/>
            <a:stCxn id="2" idx="3"/>
            <a:endCxn id="34" idx="1"/>
          </p:cNvCxnSpPr>
          <p:nvPr/>
        </p:nvCxnSpPr>
        <p:spPr>
          <a:xfrm>
            <a:off x="18684903" y="2252143"/>
            <a:ext cx="277402" cy="77789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D57C1F1-E310-9B04-B227-A54A674A96C1}"/>
              </a:ext>
            </a:extLst>
          </p:cNvPr>
          <p:cNvCxnSpPr>
            <a:stCxn id="222" idx="0"/>
            <a:endCxn id="2" idx="2"/>
          </p:cNvCxnSpPr>
          <p:nvPr/>
        </p:nvCxnSpPr>
        <p:spPr>
          <a:xfrm flipH="1" flipV="1">
            <a:off x="17933481" y="2500675"/>
            <a:ext cx="5598" cy="1919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4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128</TotalTime>
  <Words>124</Words>
  <Application>Microsoft Office PowerPoint</Application>
  <PresentationFormat>自定义</PresentationFormat>
  <Paragraphs>56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霞鹜文楷</vt:lpstr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HAL 9000</dc:creator>
  <cp:lastModifiedBy>HAL 9000</cp:lastModifiedBy>
  <cp:revision>131</cp:revision>
  <dcterms:created xsi:type="dcterms:W3CDTF">2023-08-16T18:51:31Z</dcterms:created>
  <dcterms:modified xsi:type="dcterms:W3CDTF">2023-08-16T21:06:54Z</dcterms:modified>
</cp:coreProperties>
</file>